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2ACA9AA-4F86-4FC2-9073-5343697C35E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F90C269-BFC1-4CAD-92A5-A233707F608A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6120680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  <a:latin typeface="Arial Black" pitchFamily="34" charset="0"/>
              </a:rPr>
              <a:t>Angie Paola Martínez </a:t>
            </a:r>
            <a:br>
              <a:rPr lang="es-ES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dirty="0" smtClean="0">
                <a:solidFill>
                  <a:schemeClr val="bg1"/>
                </a:solidFill>
                <a:latin typeface="Arial Black" pitchFamily="34" charset="0"/>
              </a:rPr>
              <a:t>10-2</a:t>
            </a:r>
            <a:br>
              <a:rPr lang="es-ES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dirty="0" smtClean="0">
                <a:solidFill>
                  <a:schemeClr val="bg1"/>
                </a:solidFill>
                <a:latin typeface="Arial Black" pitchFamily="34" charset="0"/>
              </a:rPr>
              <a:t>puertos USB</a:t>
            </a:r>
            <a:r>
              <a:rPr lang="es-ES" dirty="0" smtClean="0">
                <a:solidFill>
                  <a:schemeClr val="bg1"/>
                </a:solidFill>
              </a:rPr>
              <a:t/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  </a:t>
            </a:r>
            <a:endParaRPr lang="es-C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9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Que es un puerto USB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s-ES" dirty="0" smtClean="0">
                <a:latin typeface="Arial Black" pitchFamily="34" charset="0"/>
              </a:rPr>
              <a:t>Es el acceso que un determinado usuario tiene para compartir información almacenada en diversos dispositivos </a:t>
            </a:r>
            <a:endParaRPr lang="es-CO" dirty="0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7" b="20761"/>
          <a:stretch/>
        </p:blipFill>
        <p:spPr bwMode="auto">
          <a:xfrm>
            <a:off x="1176505" y="4149080"/>
            <a:ext cx="7072598" cy="239829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37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latin typeface="Arial Black" pitchFamily="34" charset="0"/>
              </a:rPr>
              <a:t>Transmita y recibe datos</a:t>
            </a:r>
          </a:p>
          <a:p>
            <a:r>
              <a:rPr lang="es-ES" dirty="0" smtClean="0">
                <a:latin typeface="Arial Black" pitchFamily="34" charset="0"/>
              </a:rPr>
              <a:t>Puede tener varios dispositivos conectados a la vez</a:t>
            </a:r>
          </a:p>
          <a:p>
            <a:r>
              <a:rPr lang="es-CO" dirty="0" smtClean="0">
                <a:latin typeface="Arial Black" pitchFamily="34" charset="0"/>
              </a:rPr>
              <a:t>Permite la salida </a:t>
            </a:r>
            <a:r>
              <a:rPr lang="es-CO" dirty="0">
                <a:latin typeface="Arial Black" pitchFamily="34" charset="0"/>
              </a:rPr>
              <a:t>y entrada de datos al </a:t>
            </a:r>
            <a:r>
              <a:rPr lang="es-CO" dirty="0" smtClean="0">
                <a:latin typeface="Arial Black" pitchFamily="34" charset="0"/>
              </a:rPr>
              <a:t>computador </a:t>
            </a:r>
            <a:r>
              <a:rPr lang="es-CO" dirty="0">
                <a:latin typeface="Arial Black" pitchFamily="34" charset="0"/>
              </a:rPr>
              <a:t>a través de memorias, mouse, teclado, redes </a:t>
            </a:r>
            <a:r>
              <a:rPr lang="es-CO" dirty="0" smtClean="0">
                <a:latin typeface="Arial Black" pitchFamily="34" charset="0"/>
              </a:rPr>
              <a:t>inalámbricas Etc.</a:t>
            </a:r>
            <a:endParaRPr lang="es-ES" dirty="0" smtClean="0">
              <a:latin typeface="Arial Black" pitchFamily="34" charset="0"/>
            </a:endParaRPr>
          </a:p>
          <a:p>
            <a:endParaRPr lang="es-ES" dirty="0" smtClean="0"/>
          </a:p>
          <a:p>
            <a:pPr marL="64008" indent="0">
              <a:buNone/>
            </a:pPr>
            <a:endParaRPr lang="es-ES" dirty="0" smtClean="0"/>
          </a:p>
          <a:p>
            <a:pPr marL="64008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8538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94781" y="3068960"/>
            <a:ext cx="3898776" cy="2521752"/>
          </a:xfrm>
        </p:spPr>
        <p:txBody>
          <a:bodyPr/>
          <a:lstStyle/>
          <a:p>
            <a:pPr marL="578358" indent="-514350">
              <a:buAutoNum type="alphaUcPeriod"/>
            </a:pPr>
            <a:r>
              <a:rPr lang="es-ES" dirty="0" smtClean="0">
                <a:latin typeface="Arial Black" pitchFamily="34" charset="0"/>
              </a:rPr>
              <a:t>CABLE USB</a:t>
            </a:r>
          </a:p>
          <a:p>
            <a:pPr marL="64008" indent="0">
              <a:buNone/>
            </a:pPr>
            <a:r>
              <a:rPr lang="es-ES" dirty="0" smtClean="0">
                <a:solidFill>
                  <a:schemeClr val="accent1"/>
                </a:solidFill>
                <a:latin typeface="Arial Black" pitchFamily="34" charset="0"/>
              </a:rPr>
              <a:t>B. </a:t>
            </a:r>
            <a:r>
              <a:rPr lang="es-ES" dirty="0" smtClean="0">
                <a:latin typeface="Arial Black" pitchFamily="34" charset="0"/>
              </a:rPr>
              <a:t>CONECTOR</a:t>
            </a:r>
            <a:endParaRPr lang="es-CO" dirty="0"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4758258" cy="448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MARCAS</a:t>
            </a:r>
            <a:endParaRPr lang="es-C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80340">
            <a:off x="201353" y="1696058"/>
            <a:ext cx="5574645" cy="295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06572">
            <a:off x="4275350" y="4127349"/>
            <a:ext cx="447675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0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</TotalTime>
  <Words>64</Words>
  <Application>Microsoft Office PowerPoint</Application>
  <PresentationFormat>Presentación en pantalla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Brío</vt:lpstr>
      <vt:lpstr>Angie Paola Martínez  10-2 puertos USB   </vt:lpstr>
      <vt:lpstr>Que es un puerto USB</vt:lpstr>
      <vt:lpstr>función</vt:lpstr>
      <vt:lpstr>Presentación de PowerPoint</vt:lpstr>
      <vt:lpstr>MARCAS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Angie Paola Martínez  10-2 puertos USB   </dc:title>
  <dc:creator>IE GABRIEL GARCIA MARQUEZ </dc:creator>
  <cp:lastModifiedBy>IE GABRIEL GARCIA MARQUEZ </cp:lastModifiedBy>
  <cp:revision>4</cp:revision>
  <dcterms:created xsi:type="dcterms:W3CDTF">2012-02-09T18:17:11Z</dcterms:created>
  <dcterms:modified xsi:type="dcterms:W3CDTF">2012-02-09T18:52:17Z</dcterms:modified>
</cp:coreProperties>
</file>